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4+4O5YXJGU4iGkQyBukXegC17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3cb8e68d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3cb8e68d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3cb8e68d9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3cb8e68d9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3cb8e68d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3cb8e68d9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3cb8e68d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3cb8e68d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3e37058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3e37058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3e370580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3e370580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3e370580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3e370580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3e370580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3e370580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3e370580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3e370580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3e370580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3e370580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3e370580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3e370580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3e370580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3e370580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3e370580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3e370580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e370580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e370580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3e370580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3e370580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3e370580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b3e370580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3e370580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3e370580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3cb8e68d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3cb8e68d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3cb8e68d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3cb8e68d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3cb8e68d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3cb8e68d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3cb8e68d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3cb8e68d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3cb8e68d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3cb8e68d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3e370580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b3e370580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3e3705809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3e3705809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3cb8e68d9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3cb8e68d9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3cb8e68d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3cb8e68d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3cb8e68d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3cb8e68d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3cb8e68d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3cb8e68d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3cb8e68d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3cb8e68d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3cb8e68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3cb8e68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直排標題及文字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章節標題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內容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圖片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6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6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2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3.jpg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/>
              <a:t>Energy map improvement for Seam Carving</a:t>
            </a:r>
            <a:endParaRPr sz="6600"/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en-US" sz="2040"/>
              <a:t>第九組</a:t>
            </a:r>
            <a:endParaRPr sz="204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en-US" sz="2040"/>
              <a:t>105042015 沈冠妤</a:t>
            </a:r>
            <a:endParaRPr sz="204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2040"/>
              <a:buNone/>
            </a:pPr>
            <a:r>
              <a:rPr lang="en-US" sz="2040"/>
              <a:t>105042004 林立雯</a:t>
            </a:r>
            <a:endParaRPr sz="20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b3cb8e68d9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975" y="2685524"/>
            <a:ext cx="2351400" cy="313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b3cb8e68d9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238" y="2685521"/>
            <a:ext cx="2351400" cy="31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b3cb8e68d9_0_1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 detection</a:t>
            </a:r>
            <a:endParaRPr/>
          </a:p>
        </p:txBody>
      </p:sp>
      <p:sp>
        <p:nvSpPr>
          <p:cNvPr id="189" name="Google Shape;189;gb3cb8e68d9_0_184"/>
          <p:cNvSpPr txBox="1"/>
          <p:nvPr/>
        </p:nvSpPr>
        <p:spPr>
          <a:xfrm>
            <a:off x="5292625" y="2102038"/>
            <a:ext cx="235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RGB sobel filter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b3cb8e68d9_0_184"/>
          <p:cNvSpPr txBox="1"/>
          <p:nvPr/>
        </p:nvSpPr>
        <p:spPr>
          <a:xfrm>
            <a:off x="8122487" y="2102038"/>
            <a:ext cx="262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LAB euclidean dist.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b3cb8e68d9_0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6250" y="2685525"/>
            <a:ext cx="2351400" cy="313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b3cb8e68d9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975" y="2685524"/>
            <a:ext cx="2351400" cy="313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b3cb8e68d9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238" y="2685521"/>
            <a:ext cx="2351400" cy="31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b3cb8e68d9_0_19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 detection</a:t>
            </a:r>
            <a:endParaRPr/>
          </a:p>
        </p:txBody>
      </p:sp>
      <p:sp>
        <p:nvSpPr>
          <p:cNvPr id="199" name="Google Shape;199;gb3cb8e68d9_0_195"/>
          <p:cNvSpPr txBox="1"/>
          <p:nvPr/>
        </p:nvSpPr>
        <p:spPr>
          <a:xfrm>
            <a:off x="5292625" y="2102038"/>
            <a:ext cx="235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RGB sobel filter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b3cb8e68d9_0_195"/>
          <p:cNvSpPr txBox="1"/>
          <p:nvPr/>
        </p:nvSpPr>
        <p:spPr>
          <a:xfrm>
            <a:off x="8122487" y="2102038"/>
            <a:ext cx="262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LAB euclidean dist.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b3cb8e68d9_0_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6250" y="2685525"/>
            <a:ext cx="2351400" cy="313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gb3cb8e68d9_0_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4113" y="2685525"/>
            <a:ext cx="1881125" cy="313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3" name="Google Shape;203;gb3cb8e68d9_0_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4375" y="2685508"/>
            <a:ext cx="1881125" cy="313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3cb8e68d9_0_2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 detection: problem</a:t>
            </a:r>
            <a:endParaRPr/>
          </a:p>
        </p:txBody>
      </p:sp>
      <p:sp>
        <p:nvSpPr>
          <p:cNvPr id="209" name="Google Shape;209;gb3cb8e68d9_0_212"/>
          <p:cNvSpPr txBox="1"/>
          <p:nvPr/>
        </p:nvSpPr>
        <p:spPr>
          <a:xfrm>
            <a:off x="5216425" y="1949638"/>
            <a:ext cx="235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RGB sobel filter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b3cb8e68d9_0_212"/>
          <p:cNvSpPr txBox="1"/>
          <p:nvPr/>
        </p:nvSpPr>
        <p:spPr>
          <a:xfrm>
            <a:off x="8285337" y="1949638"/>
            <a:ext cx="262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LAB euclidean dist.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b3cb8e68d9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675" y="4564250"/>
            <a:ext cx="1819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b3cb8e68d9_0_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9063" y="2584550"/>
            <a:ext cx="22764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b3cb8e68d9_0_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2488" y="4564250"/>
            <a:ext cx="1819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b3cb8e68d9_0_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6425" y="2584550"/>
            <a:ext cx="22764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b3cb8e68d9_0_2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3788" y="3325175"/>
            <a:ext cx="2276475" cy="1905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3cb8e68d9_0_6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Ranking</a:t>
            </a:r>
            <a:endParaRPr/>
          </a:p>
        </p:txBody>
      </p:sp>
      <p:sp>
        <p:nvSpPr>
          <p:cNvPr id="221" name="Google Shape;221;gb3cb8e68d9_0_6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Color information is ignored in the original equation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Goal:</a:t>
            </a:r>
            <a:endParaRPr sz="240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To give importance to the whole salient region,</a:t>
            </a:r>
            <a:endParaRPr sz="240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rather than just the edges (automatic masking).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pic>
        <p:nvPicPr>
          <p:cNvPr id="222" name="Google Shape;222;gb3cb8e68d9_0_6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9200" y="2617650"/>
            <a:ext cx="4027147" cy="79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3e3705809_0_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Ranking: method</a:t>
            </a:r>
            <a:endParaRPr/>
          </a:p>
        </p:txBody>
      </p:sp>
      <p:sp>
        <p:nvSpPr>
          <p:cNvPr id="228" name="Google Shape;228;gb3e3705809_0_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Divide color space into divisions of equal size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Calculate the frequency of each division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Assume divisions with less frequency have higher importance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pic>
        <p:nvPicPr>
          <p:cNvPr id="229" name="Google Shape;229;gb3e370580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38" y="3697838"/>
            <a:ext cx="322897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b3e3705809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600" y="4137163"/>
            <a:ext cx="33337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b3e3705809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8250" y="4137163"/>
            <a:ext cx="333375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3e3705809_0_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Ranking: experiments</a:t>
            </a:r>
            <a:endParaRPr/>
          </a:p>
        </p:txBody>
      </p:sp>
      <p:sp>
        <p:nvSpPr>
          <p:cNvPr id="237" name="Google Shape;237;gb3e3705809_0_1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Number of color space divisions: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125: color regions tend to be more fragmented.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8: color regions are more clustered.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pic>
        <p:nvPicPr>
          <p:cNvPr id="238" name="Google Shape;238;gb3e370580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8" y="3468750"/>
            <a:ext cx="355282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b3e370580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613" y="3468750"/>
            <a:ext cx="355282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3e3705809_0_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Ranking: experiments</a:t>
            </a:r>
            <a:endParaRPr/>
          </a:p>
        </p:txBody>
      </p:sp>
      <p:sp>
        <p:nvSpPr>
          <p:cNvPr id="245" name="Google Shape;245;gb3e3705809_0_2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Number of color space divisions: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125: color regions tend to be more fragmented.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8: color regions are more clustered.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pic>
        <p:nvPicPr>
          <p:cNvPr id="246" name="Google Shape;246;gb3e3705809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8" y="3468750"/>
            <a:ext cx="355282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b3e3705809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613" y="3468750"/>
            <a:ext cx="355282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b3e3705809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7238" y="230425"/>
            <a:ext cx="355282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b3e3705809_0_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0" r="4330"/>
          <a:stretch/>
        </p:blipFill>
        <p:spPr>
          <a:xfrm>
            <a:off x="4323275" y="3561900"/>
            <a:ext cx="370760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b3e3705809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038" y="286600"/>
            <a:ext cx="355282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b3e3705809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63" y="1952625"/>
            <a:ext cx="355282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b3e3705809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7025" y="3561900"/>
            <a:ext cx="28384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b3e3705809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7025" y="286600"/>
            <a:ext cx="283845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b3e3705809_0_29"/>
          <p:cNvSpPr/>
          <p:nvPr/>
        </p:nvSpPr>
        <p:spPr>
          <a:xfrm>
            <a:off x="11015425" y="5685450"/>
            <a:ext cx="924000" cy="829200"/>
          </a:xfrm>
          <a:prstGeom prst="donut">
            <a:avLst>
              <a:gd name="adj" fmla="val 25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b3e3705809_0_29"/>
          <p:cNvSpPr txBox="1"/>
          <p:nvPr/>
        </p:nvSpPr>
        <p:spPr>
          <a:xfrm>
            <a:off x="3296050" y="789850"/>
            <a:ext cx="11820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8 division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b3e3705809_0_29"/>
          <p:cNvSpPr txBox="1"/>
          <p:nvPr/>
        </p:nvSpPr>
        <p:spPr>
          <a:xfrm>
            <a:off x="3055900" y="5147050"/>
            <a:ext cx="14220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125 division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b3e3705809_0_6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30" r="4330"/>
          <a:stretch/>
        </p:blipFill>
        <p:spPr>
          <a:xfrm>
            <a:off x="4323275" y="3561900"/>
            <a:ext cx="370760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b3e3705809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038" y="286600"/>
            <a:ext cx="355282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b3e3705809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63" y="1952625"/>
            <a:ext cx="355282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b3e3705809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7025" y="3561900"/>
            <a:ext cx="28384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b3e3705809_0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7025" y="286600"/>
            <a:ext cx="283845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b3e3705809_0_62"/>
          <p:cNvSpPr/>
          <p:nvPr/>
        </p:nvSpPr>
        <p:spPr>
          <a:xfrm>
            <a:off x="10991725" y="5685450"/>
            <a:ext cx="924000" cy="829200"/>
          </a:xfrm>
          <a:prstGeom prst="donut">
            <a:avLst>
              <a:gd name="adj" fmla="val 25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gb3e3705809_0_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5238" y="1893400"/>
            <a:ext cx="2838450" cy="2952750"/>
          </a:xfrm>
          <a:prstGeom prst="rect">
            <a:avLst/>
          </a:prstGeom>
          <a:noFill/>
          <a:ln w="1143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b3e3705809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75" y="2396300"/>
            <a:ext cx="33337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b3e3705809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3825" y="910713"/>
            <a:ext cx="26670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b3e3705809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3825" y="3577313"/>
            <a:ext cx="26670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b3e3705809_0_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7750" y="910713"/>
            <a:ext cx="33337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b3e3705809_0_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7750" y="3577313"/>
            <a:ext cx="333375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b3e3705809_0_74"/>
          <p:cNvSpPr/>
          <p:nvPr/>
        </p:nvSpPr>
        <p:spPr>
          <a:xfrm>
            <a:off x="10825900" y="390925"/>
            <a:ext cx="924000" cy="829200"/>
          </a:xfrm>
          <a:prstGeom prst="donut">
            <a:avLst>
              <a:gd name="adj" fmla="val 25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b3e3705809_0_74"/>
          <p:cNvSpPr/>
          <p:nvPr/>
        </p:nvSpPr>
        <p:spPr>
          <a:xfrm>
            <a:off x="7801549" y="1741075"/>
            <a:ext cx="680400" cy="4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b3e3705809_0_74"/>
          <p:cNvSpPr/>
          <p:nvPr/>
        </p:nvSpPr>
        <p:spPr>
          <a:xfrm>
            <a:off x="7854524" y="4280500"/>
            <a:ext cx="627300" cy="4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b3e3705809_0_74"/>
          <p:cNvSpPr txBox="1"/>
          <p:nvPr/>
        </p:nvSpPr>
        <p:spPr>
          <a:xfrm>
            <a:off x="3205750" y="1220125"/>
            <a:ext cx="11820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8 division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b3e3705809_0_74"/>
          <p:cNvSpPr txBox="1"/>
          <p:nvPr/>
        </p:nvSpPr>
        <p:spPr>
          <a:xfrm>
            <a:off x="2965750" y="4619700"/>
            <a:ext cx="14220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125 division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1097275" y="1845724"/>
            <a:ext cx="100584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Problem description</a:t>
            </a:r>
            <a:endParaRPr sz="280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System structure</a:t>
            </a:r>
            <a:endParaRPr sz="280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Method</a:t>
            </a:r>
            <a:endParaRPr sz="280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Edge detection</a:t>
            </a:r>
            <a:endParaRPr sz="220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Color Ranking</a:t>
            </a:r>
            <a:endParaRPr sz="220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Combination</a:t>
            </a:r>
            <a:endParaRPr sz="250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b3e3705809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75" y="2396300"/>
            <a:ext cx="33337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b3e3705809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3825" y="910713"/>
            <a:ext cx="26670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b3e3705809_0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3825" y="3577313"/>
            <a:ext cx="26670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b3e3705809_0_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7750" y="910713"/>
            <a:ext cx="33337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b3e3705809_0_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7750" y="3577313"/>
            <a:ext cx="333375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b3e3705809_0_133"/>
          <p:cNvSpPr/>
          <p:nvPr/>
        </p:nvSpPr>
        <p:spPr>
          <a:xfrm>
            <a:off x="10825900" y="390925"/>
            <a:ext cx="924000" cy="829200"/>
          </a:xfrm>
          <a:prstGeom prst="donut">
            <a:avLst>
              <a:gd name="adj" fmla="val 25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b3e3705809_0_133"/>
          <p:cNvSpPr/>
          <p:nvPr/>
        </p:nvSpPr>
        <p:spPr>
          <a:xfrm>
            <a:off x="7801549" y="1741075"/>
            <a:ext cx="680400" cy="4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b3e3705809_0_133"/>
          <p:cNvSpPr/>
          <p:nvPr/>
        </p:nvSpPr>
        <p:spPr>
          <a:xfrm>
            <a:off x="7854524" y="4280500"/>
            <a:ext cx="627300" cy="4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gb3e3705809_0_1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2500" y="2490788"/>
            <a:ext cx="2667000" cy="1876425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3e3705809_0_10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Ranking: experiments</a:t>
            </a:r>
            <a:endParaRPr/>
          </a:p>
        </p:txBody>
      </p:sp>
      <p:sp>
        <p:nvSpPr>
          <p:cNvPr id="304" name="Google Shape;304;gb3e3705809_0_10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Color space: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RGB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CIELAB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pic>
        <p:nvPicPr>
          <p:cNvPr id="305" name="Google Shape;305;gb3e3705809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725" y="2151775"/>
            <a:ext cx="28575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b3e3705809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2825" y="2151775"/>
            <a:ext cx="2857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b3e3705809_0_103"/>
          <p:cNvSpPr txBox="1"/>
          <p:nvPr/>
        </p:nvSpPr>
        <p:spPr>
          <a:xfrm>
            <a:off x="3238700" y="5253650"/>
            <a:ext cx="142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b3e3705809_0_103"/>
          <p:cNvSpPr txBox="1"/>
          <p:nvPr/>
        </p:nvSpPr>
        <p:spPr>
          <a:xfrm>
            <a:off x="10760325" y="5204700"/>
            <a:ext cx="122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CIELAB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b3e3705809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775" y="0"/>
            <a:ext cx="28575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b3e3705809_0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425" y="3048000"/>
            <a:ext cx="28575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b3e3705809_0_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6700" y="0"/>
            <a:ext cx="2286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b3e3705809_0_113"/>
          <p:cNvSpPr/>
          <p:nvPr/>
        </p:nvSpPr>
        <p:spPr>
          <a:xfrm>
            <a:off x="6735538" y="1267300"/>
            <a:ext cx="1353900" cy="4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b3e3705809_0_113"/>
          <p:cNvSpPr/>
          <p:nvPr/>
        </p:nvSpPr>
        <p:spPr>
          <a:xfrm>
            <a:off x="8642748" y="4863900"/>
            <a:ext cx="1182000" cy="4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gb3e3705809_0_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050" y="1524000"/>
            <a:ext cx="2857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b3e3705809_0_113"/>
          <p:cNvSpPr txBox="1"/>
          <p:nvPr/>
        </p:nvSpPr>
        <p:spPr>
          <a:xfrm>
            <a:off x="2506675" y="304225"/>
            <a:ext cx="11820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8 division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b3e3705809_0_113"/>
          <p:cNvSpPr txBox="1"/>
          <p:nvPr/>
        </p:nvSpPr>
        <p:spPr>
          <a:xfrm>
            <a:off x="4376525" y="4863900"/>
            <a:ext cx="11820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CIELAB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8 division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gb3e3705809_0_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06000" y="3048000"/>
            <a:ext cx="2286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b3e3705809_0_113"/>
          <p:cNvSpPr/>
          <p:nvPr/>
        </p:nvSpPr>
        <p:spPr>
          <a:xfrm>
            <a:off x="9491300" y="5977350"/>
            <a:ext cx="924000" cy="829200"/>
          </a:xfrm>
          <a:prstGeom prst="donut">
            <a:avLst>
              <a:gd name="adj" fmla="val 25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b3e3705809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775" y="0"/>
            <a:ext cx="28575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b3e3705809_0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425" y="3048000"/>
            <a:ext cx="28575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b3e3705809_0_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6700" y="0"/>
            <a:ext cx="2286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b3e3705809_0_205"/>
          <p:cNvSpPr/>
          <p:nvPr/>
        </p:nvSpPr>
        <p:spPr>
          <a:xfrm>
            <a:off x="6735538" y="1267300"/>
            <a:ext cx="1353900" cy="4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b3e3705809_0_205"/>
          <p:cNvSpPr/>
          <p:nvPr/>
        </p:nvSpPr>
        <p:spPr>
          <a:xfrm>
            <a:off x="8642748" y="4863900"/>
            <a:ext cx="1182000" cy="4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" name="Google Shape;332;gb3e3705809_0_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050" y="1524000"/>
            <a:ext cx="2857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b3e3705809_0_205"/>
          <p:cNvSpPr txBox="1"/>
          <p:nvPr/>
        </p:nvSpPr>
        <p:spPr>
          <a:xfrm>
            <a:off x="2506675" y="304225"/>
            <a:ext cx="11820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8 division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b3e3705809_0_205"/>
          <p:cNvSpPr txBox="1"/>
          <p:nvPr/>
        </p:nvSpPr>
        <p:spPr>
          <a:xfrm>
            <a:off x="4376525" y="4863900"/>
            <a:ext cx="11820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CIELAB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8 division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gb3e3705809_0_2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06000" y="3048000"/>
            <a:ext cx="2286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b3e3705809_0_205"/>
          <p:cNvSpPr/>
          <p:nvPr/>
        </p:nvSpPr>
        <p:spPr>
          <a:xfrm>
            <a:off x="9491300" y="5977350"/>
            <a:ext cx="924000" cy="829200"/>
          </a:xfrm>
          <a:prstGeom prst="donut">
            <a:avLst>
              <a:gd name="adj" fmla="val 25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gb3e3705809_0_2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3000" y="1524000"/>
            <a:ext cx="2286000" cy="38100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3e3705809_0_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Ranking: problem</a:t>
            </a:r>
            <a:endParaRPr/>
          </a:p>
        </p:txBody>
      </p:sp>
      <p:sp>
        <p:nvSpPr>
          <p:cNvPr id="343" name="Google Shape;343;gb3e3705809_0_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If salient region has larger proportion of the whole image, </a:t>
            </a:r>
            <a:endParaRPr sz="2400"/>
          </a:p>
          <a:p>
            <a:pPr marL="45720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400"/>
              <a:t>ranking will not work well.</a:t>
            </a:r>
            <a:endParaRPr sz="2400"/>
          </a:p>
        </p:txBody>
      </p:sp>
      <p:pic>
        <p:nvPicPr>
          <p:cNvPr id="344" name="Google Shape;344;gb3e370580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775" y="3359475"/>
            <a:ext cx="38100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3e3705809_0_17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Ranking: problem</a:t>
            </a:r>
            <a:endParaRPr/>
          </a:p>
        </p:txBody>
      </p:sp>
      <p:sp>
        <p:nvSpPr>
          <p:cNvPr id="350" name="Google Shape;350;gb3e3705809_0_17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If salient region has larger proportion of the whole image, </a:t>
            </a:r>
            <a:endParaRPr sz="2400"/>
          </a:p>
          <a:p>
            <a:pPr marL="45720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400"/>
              <a:t>ranking will not work well.</a:t>
            </a:r>
            <a:endParaRPr sz="2400"/>
          </a:p>
        </p:txBody>
      </p:sp>
      <p:pic>
        <p:nvPicPr>
          <p:cNvPr id="351" name="Google Shape;351;gb3e3705809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775" y="3359475"/>
            <a:ext cx="3810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b3e3705809_0_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8675" y="144450"/>
            <a:ext cx="3048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b3e3705809_0_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8675" y="2352675"/>
            <a:ext cx="3048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b3e3705809_0_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8675" y="4622125"/>
            <a:ext cx="30480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b3e3705809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25" y="2352675"/>
            <a:ext cx="3810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b3e3705809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950" y="875150"/>
            <a:ext cx="3048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b3e3705809_0_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950" y="3713225"/>
            <a:ext cx="30480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b3e3705809_0_149"/>
          <p:cNvSpPr/>
          <p:nvPr/>
        </p:nvSpPr>
        <p:spPr>
          <a:xfrm rot="-1057331">
            <a:off x="5418932" y="2404435"/>
            <a:ext cx="1705430" cy="6040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b3e3705809_0_149"/>
          <p:cNvSpPr/>
          <p:nvPr/>
        </p:nvSpPr>
        <p:spPr>
          <a:xfrm rot="1216448">
            <a:off x="5418865" y="3776910"/>
            <a:ext cx="1705568" cy="6040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b3e3705809_0_149"/>
          <p:cNvSpPr txBox="1"/>
          <p:nvPr/>
        </p:nvSpPr>
        <p:spPr>
          <a:xfrm>
            <a:off x="4828200" y="1749275"/>
            <a:ext cx="26355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LAB euclidean distance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b3e3705809_0_149"/>
          <p:cNvSpPr txBox="1"/>
          <p:nvPr/>
        </p:nvSpPr>
        <p:spPr>
          <a:xfrm>
            <a:off x="4953900" y="4657775"/>
            <a:ext cx="26355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RGB sobel filter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b3e3705809_0_149"/>
          <p:cNvSpPr txBox="1"/>
          <p:nvPr/>
        </p:nvSpPr>
        <p:spPr>
          <a:xfrm>
            <a:off x="880350" y="722375"/>
            <a:ext cx="4290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latin typeface="Calibri"/>
                <a:ea typeface="Calibri"/>
                <a:cs typeface="Calibri"/>
                <a:sym typeface="Calibri"/>
              </a:rPr>
              <a:t>Only structure detection</a:t>
            </a:r>
            <a:endParaRPr sz="22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3cb8e68d9_0_7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Combination</a:t>
            </a:r>
            <a:endParaRPr/>
          </a:p>
        </p:txBody>
      </p:sp>
      <p:sp>
        <p:nvSpPr>
          <p:cNvPr id="372" name="Google Shape;372;gb3cb8e68d9_0_70"/>
          <p:cNvSpPr txBox="1">
            <a:spLocks noGrp="1"/>
          </p:cNvSpPr>
          <p:nvPr>
            <p:ph type="body" idx="1"/>
          </p:nvPr>
        </p:nvSpPr>
        <p:spPr>
          <a:xfrm>
            <a:off x="1097280" y="19219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Combine </a:t>
            </a:r>
            <a:r>
              <a:rPr lang="en-US" sz="2400" b="1"/>
              <a:t>structure detection map</a:t>
            </a:r>
            <a:r>
              <a:rPr lang="en-US" sz="2400"/>
              <a:t> and </a:t>
            </a:r>
            <a:r>
              <a:rPr lang="en-US" sz="2400" b="1"/>
              <a:t>color ranking map</a:t>
            </a:r>
            <a:r>
              <a:rPr lang="en-US" sz="2400"/>
              <a:t> to form the new energy map.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sp>
        <p:nvSpPr>
          <p:cNvPr id="373" name="Google Shape;373;gb3cb8e68d9_0_70"/>
          <p:cNvSpPr/>
          <p:nvPr/>
        </p:nvSpPr>
        <p:spPr>
          <a:xfrm>
            <a:off x="3904675" y="4142950"/>
            <a:ext cx="442500" cy="4425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4" name="Google Shape;374;gb3cb8e68d9_0_70"/>
          <p:cNvCxnSpPr/>
          <p:nvPr/>
        </p:nvCxnSpPr>
        <p:spPr>
          <a:xfrm>
            <a:off x="7808525" y="4364188"/>
            <a:ext cx="100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5" name="Google Shape;375;gb3cb8e68d9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141" y="3254254"/>
            <a:ext cx="2860610" cy="239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b3cb8e68d9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00" y="3254250"/>
            <a:ext cx="2860615" cy="239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b3cb8e68d9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1890" y="3254250"/>
            <a:ext cx="2860610" cy="239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3cb8e68d9_0_26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Combination: problem</a:t>
            </a:r>
            <a:endParaRPr/>
          </a:p>
        </p:txBody>
      </p:sp>
      <p:sp>
        <p:nvSpPr>
          <p:cNvPr id="383" name="Google Shape;383;gb3cb8e68d9_0_269"/>
          <p:cNvSpPr txBox="1">
            <a:spLocks noGrp="1"/>
          </p:cNvSpPr>
          <p:nvPr>
            <p:ph type="body" idx="1"/>
          </p:nvPr>
        </p:nvSpPr>
        <p:spPr>
          <a:xfrm>
            <a:off x="1097280" y="19219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Combine </a:t>
            </a:r>
            <a:r>
              <a:rPr lang="en-US" sz="2400" b="1"/>
              <a:t>structure detection map</a:t>
            </a:r>
            <a:r>
              <a:rPr lang="en-US" sz="2400"/>
              <a:t> and </a:t>
            </a:r>
            <a:r>
              <a:rPr lang="en-US" sz="2400" b="1"/>
              <a:t>color ranking map</a:t>
            </a:r>
            <a:r>
              <a:rPr lang="en-US" sz="2400"/>
              <a:t> to form the new energy map.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sp>
        <p:nvSpPr>
          <p:cNvPr id="384" name="Google Shape;384;gb3cb8e68d9_0_269"/>
          <p:cNvSpPr/>
          <p:nvPr/>
        </p:nvSpPr>
        <p:spPr>
          <a:xfrm>
            <a:off x="3904675" y="4142950"/>
            <a:ext cx="442500" cy="4425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5" name="Google Shape;385;gb3cb8e68d9_0_269"/>
          <p:cNvCxnSpPr/>
          <p:nvPr/>
        </p:nvCxnSpPr>
        <p:spPr>
          <a:xfrm>
            <a:off x="7808525" y="4364188"/>
            <a:ext cx="100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6" name="Google Shape;386;gb3cb8e68d9_0_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141" y="3254254"/>
            <a:ext cx="2860610" cy="239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b3cb8e68d9_0_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00" y="3254250"/>
            <a:ext cx="2860615" cy="239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b3cb8e68d9_0_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1890" y="3254250"/>
            <a:ext cx="2860610" cy="239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b3cb8e68d9_0_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830" y="3938750"/>
            <a:ext cx="2543666" cy="26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b3cb8e68d9_0_2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88180" y="3938750"/>
            <a:ext cx="2543675" cy="266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b3cb8e68d9_0_2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2000" y="3938750"/>
            <a:ext cx="2543675" cy="266353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b3cb8e68d9_0_269"/>
          <p:cNvSpPr/>
          <p:nvPr/>
        </p:nvSpPr>
        <p:spPr>
          <a:xfrm>
            <a:off x="5102775" y="4262125"/>
            <a:ext cx="802200" cy="7410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b3cb8e68d9_0_269"/>
          <p:cNvSpPr/>
          <p:nvPr/>
        </p:nvSpPr>
        <p:spPr>
          <a:xfrm>
            <a:off x="9305325" y="4262125"/>
            <a:ext cx="802200" cy="7410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3cb8e68d9_0_24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Combination</a:t>
            </a:r>
            <a:endParaRPr/>
          </a:p>
        </p:txBody>
      </p:sp>
      <p:sp>
        <p:nvSpPr>
          <p:cNvPr id="399" name="Google Shape;399;gb3cb8e68d9_0_24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/>
              <a:t>Gamma transform</a:t>
            </a:r>
            <a:r>
              <a:rPr lang="en-US" sz="2400"/>
              <a:t> on structure detection map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gamma = 0.4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pic>
        <p:nvPicPr>
          <p:cNvPr id="400" name="Google Shape;400;gb3cb8e68d9_0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450" y="526325"/>
            <a:ext cx="3632275" cy="34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b3cb8e68d9_0_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6" y="3078650"/>
            <a:ext cx="3334500" cy="279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b3cb8e68d9_0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855" y="3078650"/>
            <a:ext cx="3334498" cy="279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gb3cb8e68d9_0_249"/>
          <p:cNvCxnSpPr/>
          <p:nvPr/>
        </p:nvCxnSpPr>
        <p:spPr>
          <a:xfrm>
            <a:off x="7896050" y="731750"/>
            <a:ext cx="1752900" cy="86520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gb3cb8e68d9_0_249"/>
          <p:cNvCxnSpPr>
            <a:stCxn id="401" idx="3"/>
            <a:endCxn id="402" idx="1"/>
          </p:cNvCxnSpPr>
          <p:nvPr/>
        </p:nvCxnSpPr>
        <p:spPr>
          <a:xfrm>
            <a:off x="4068206" y="4473838"/>
            <a:ext cx="7896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3cb8e68d9_0_2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description</a:t>
            </a:r>
            <a:endParaRPr/>
          </a:p>
        </p:txBody>
      </p:sp>
      <p:sp>
        <p:nvSpPr>
          <p:cNvPr id="114" name="Google Shape;114;gb3cb8e68d9_0_25"/>
          <p:cNvSpPr txBox="1">
            <a:spLocks noGrp="1"/>
          </p:cNvSpPr>
          <p:nvPr>
            <p:ph type="body" idx="1"/>
          </p:nvPr>
        </p:nvSpPr>
        <p:spPr>
          <a:xfrm>
            <a:off x="1097277" y="1845725"/>
            <a:ext cx="51567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Seam carving is a content-aware image resizing method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Problem: Highly depends on energy map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115" name="Google Shape;115;gb3cb8e68d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701" y="519825"/>
            <a:ext cx="5696500" cy="5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b3cb8e68d9_0_25"/>
          <p:cNvSpPr txBox="1"/>
          <p:nvPr/>
        </p:nvSpPr>
        <p:spPr>
          <a:xfrm>
            <a:off x="6727700" y="5564225"/>
            <a:ext cx="53715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seam carving			scaling			cropping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b3cb8e68d9_0_25"/>
          <p:cNvSpPr txBox="1"/>
          <p:nvPr/>
        </p:nvSpPr>
        <p:spPr>
          <a:xfrm>
            <a:off x="7664825" y="5977350"/>
            <a:ext cx="4467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“Seam carving for content-aware image resizing.”</a:t>
            </a:r>
            <a:endParaRPr sz="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3cb8e68d9_0_30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Combination</a:t>
            </a:r>
            <a:endParaRPr/>
          </a:p>
        </p:txBody>
      </p:sp>
      <p:sp>
        <p:nvSpPr>
          <p:cNvPr id="410" name="Google Shape;410;gb3cb8e68d9_0_30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/>
              <a:t>Gamma transform</a:t>
            </a:r>
            <a:r>
              <a:rPr lang="en-US" sz="2400"/>
              <a:t> to emphasize structure energy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gamma = 0.4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pic>
        <p:nvPicPr>
          <p:cNvPr id="411" name="Google Shape;411;gb3cb8e68d9_0_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450" y="526325"/>
            <a:ext cx="3632275" cy="34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b3cb8e68d9_0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6" y="3078650"/>
            <a:ext cx="3334500" cy="279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b3cb8e68d9_0_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855" y="3078650"/>
            <a:ext cx="3334498" cy="279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gb3cb8e68d9_0_304"/>
          <p:cNvCxnSpPr/>
          <p:nvPr/>
        </p:nvCxnSpPr>
        <p:spPr>
          <a:xfrm>
            <a:off x="7896050" y="731750"/>
            <a:ext cx="1752900" cy="86520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gb3cb8e68d9_0_304"/>
          <p:cNvCxnSpPr>
            <a:stCxn id="412" idx="3"/>
            <a:endCxn id="413" idx="1"/>
          </p:cNvCxnSpPr>
          <p:nvPr/>
        </p:nvCxnSpPr>
        <p:spPr>
          <a:xfrm>
            <a:off x="4068206" y="4473838"/>
            <a:ext cx="7896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6" name="Google Shape;416;gb3cb8e68d9_0_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5031" y="3590650"/>
            <a:ext cx="2664808" cy="27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b3cb8e68d9_0_3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730" y="3590638"/>
            <a:ext cx="2664825" cy="2790393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b3cb8e68d9_0_304"/>
          <p:cNvSpPr/>
          <p:nvPr/>
        </p:nvSpPr>
        <p:spPr>
          <a:xfrm>
            <a:off x="967550" y="4103338"/>
            <a:ext cx="802200" cy="7410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3e3705809_0_19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24" name="Google Shape;424;gb3e3705809_0_192"/>
          <p:cNvSpPr txBox="1">
            <a:spLocks noGrp="1"/>
          </p:cNvSpPr>
          <p:nvPr>
            <p:ph type="body" idx="1"/>
          </p:nvPr>
        </p:nvSpPr>
        <p:spPr>
          <a:xfrm>
            <a:off x="1097275" y="1845724"/>
            <a:ext cx="10058400" cy="4431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-US" sz="2500"/>
              <a:t>Contribution: </a:t>
            </a:r>
            <a:endParaRPr sz="2300"/>
          </a:p>
          <a:p>
            <a:pPr marL="91440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Utilize color information.</a:t>
            </a:r>
            <a:endParaRPr sz="2300"/>
          </a:p>
          <a:p>
            <a:pPr marL="91440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CIELAB color space in energy map.</a:t>
            </a:r>
            <a:endParaRPr sz="2300"/>
          </a:p>
          <a:p>
            <a:pPr marL="91440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Automatic masking.</a:t>
            </a:r>
            <a:endParaRPr sz="2300"/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Future work:</a:t>
            </a:r>
            <a:endParaRPr sz="2300"/>
          </a:p>
          <a:p>
            <a:pPr marL="91440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Color division based on </a:t>
            </a:r>
            <a:r>
              <a:rPr lang="en-US" sz="2300" b="1"/>
              <a:t>color histogram</a:t>
            </a:r>
            <a:r>
              <a:rPr lang="en-US" sz="2300"/>
              <a:t> of input image, rather than self-defined parameter.</a:t>
            </a:r>
            <a:endParaRPr sz="2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3e3705809_0_19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430" name="Google Shape;430;gb3e3705809_0_197"/>
          <p:cNvSpPr txBox="1">
            <a:spLocks noGrp="1"/>
          </p:cNvSpPr>
          <p:nvPr>
            <p:ph type="body" idx="1"/>
          </p:nvPr>
        </p:nvSpPr>
        <p:spPr>
          <a:xfrm>
            <a:off x="1097275" y="1845724"/>
            <a:ext cx="10058400" cy="44319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Avidan, S. and Ariel Shamir. “Seam carving for content-aware image resizing.” SIGGRAPH 2007 (2007).</a:t>
            </a:r>
            <a:endParaRPr/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Rubinstein, Michael et al. “Improved seam carving for video retargeting.” SIGGRAPH 2008  (2008).</a:t>
            </a:r>
            <a:endParaRPr/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Wang, Yu-Shuen et al. “Optimized scale-and-stretch for image resizing.” SIGGRAPH 2008 (2008).</a:t>
            </a:r>
            <a:endParaRPr/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Achanta, R. and S. Süsstrunk. “Saliency detection for content-aware image resizing.” 2009 16th IEEE International Conference on Image Processing (ICIP) (2009): 1005-1008.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3cb8e68d9_0_3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description</a:t>
            </a:r>
            <a:endParaRPr/>
          </a:p>
        </p:txBody>
      </p:sp>
      <p:sp>
        <p:nvSpPr>
          <p:cNvPr id="123" name="Google Shape;123;gb3cb8e68d9_0_323"/>
          <p:cNvSpPr txBox="1">
            <a:spLocks noGrp="1"/>
          </p:cNvSpPr>
          <p:nvPr>
            <p:ph type="body" idx="1"/>
          </p:nvPr>
        </p:nvSpPr>
        <p:spPr>
          <a:xfrm>
            <a:off x="1097277" y="1845725"/>
            <a:ext cx="51567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Seam carving is a content-aware image resizing method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Problem: Highly depends on energy map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124" name="Google Shape;124;gb3cb8e68d9_0_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701" y="519825"/>
            <a:ext cx="5696500" cy="5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b3cb8e68d9_0_323"/>
          <p:cNvSpPr txBox="1"/>
          <p:nvPr/>
        </p:nvSpPr>
        <p:spPr>
          <a:xfrm>
            <a:off x="6727700" y="5564225"/>
            <a:ext cx="53715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seam carving			scaling			cropping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b3cb8e68d9_0_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82" y="3630497"/>
            <a:ext cx="2984782" cy="168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b3cb8e68d9_0_3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4090" y="4213250"/>
            <a:ext cx="2344460" cy="16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b3cb8e68d9_0_323"/>
          <p:cNvSpPr txBox="1"/>
          <p:nvPr/>
        </p:nvSpPr>
        <p:spPr>
          <a:xfrm>
            <a:off x="7664825" y="5977350"/>
            <a:ext cx="4467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“Seam carving for content-aware image resizing.”</a:t>
            </a:r>
            <a:endParaRPr sz="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3cb8e68d9_0_44"/>
          <p:cNvSpPr txBox="1">
            <a:spLocks noGrp="1"/>
          </p:cNvSpPr>
          <p:nvPr>
            <p:ph type="title"/>
          </p:nvPr>
        </p:nvSpPr>
        <p:spPr>
          <a:xfrm>
            <a:off x="1097280" y="-304797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structure</a:t>
            </a:r>
            <a:endParaRPr/>
          </a:p>
        </p:txBody>
      </p:sp>
      <p:sp>
        <p:nvSpPr>
          <p:cNvPr id="134" name="Google Shape;134;gb3cb8e68d9_0_4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pic>
        <p:nvPicPr>
          <p:cNvPr id="135" name="Google Shape;135;gb3cb8e68d9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81400"/>
            <a:ext cx="12043727" cy="463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b3cb8e68d9_0_44"/>
          <p:cNvSpPr txBox="1"/>
          <p:nvPr/>
        </p:nvSpPr>
        <p:spPr>
          <a:xfrm>
            <a:off x="2858175" y="1069800"/>
            <a:ext cx="14634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Calibri"/>
                <a:ea typeface="Calibri"/>
                <a:cs typeface="Calibri"/>
                <a:sym typeface="Calibri"/>
              </a:rPr>
              <a:t>structure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b3cb8e68d9_0_44"/>
          <p:cNvSpPr txBox="1"/>
          <p:nvPr/>
        </p:nvSpPr>
        <p:spPr>
          <a:xfrm>
            <a:off x="5128850" y="1069800"/>
            <a:ext cx="988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Calibri"/>
                <a:ea typeface="Calibri"/>
                <a:cs typeface="Calibri"/>
                <a:sym typeface="Calibri"/>
              </a:rPr>
              <a:t>color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3cb8e68d9_0_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43" name="Google Shape;143;gb3cb8e68d9_0_3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Derive energy map by</a:t>
            </a:r>
            <a:endParaRPr sz="24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b="1"/>
              <a:t>Structure detection</a:t>
            </a:r>
            <a:r>
              <a:rPr lang="en-US" sz="2400"/>
              <a:t>: structure information</a:t>
            </a:r>
            <a:endParaRPr sz="24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b="1"/>
              <a:t>Color ranking</a:t>
            </a:r>
            <a:r>
              <a:rPr lang="en-US" sz="2400"/>
              <a:t>:  attractiveness of region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pic>
        <p:nvPicPr>
          <p:cNvPr id="144" name="Google Shape;144;gb3cb8e68d9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900" y="3521075"/>
            <a:ext cx="6153675" cy="21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b3cb8e68d9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1350" y="507600"/>
            <a:ext cx="4299025" cy="2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b3cb8e68d9_0_32"/>
          <p:cNvSpPr txBox="1"/>
          <p:nvPr/>
        </p:nvSpPr>
        <p:spPr>
          <a:xfrm>
            <a:off x="6112988" y="5598750"/>
            <a:ext cx="53715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gradient map					saliency map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b3cb8e68d9_0_32"/>
          <p:cNvSpPr txBox="1"/>
          <p:nvPr/>
        </p:nvSpPr>
        <p:spPr>
          <a:xfrm>
            <a:off x="7833225" y="5977350"/>
            <a:ext cx="4299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source:</a:t>
            </a: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“Optimized scale-and-stretch for image resizing.”</a:t>
            </a:r>
            <a:endParaRPr sz="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3cb8e68d9_0_5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 detection</a:t>
            </a:r>
            <a:endParaRPr/>
          </a:p>
        </p:txBody>
      </p:sp>
      <p:sp>
        <p:nvSpPr>
          <p:cNvPr id="153" name="Google Shape;153;gb3cb8e68d9_0_5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RGB: 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Sobel edge detection</a:t>
            </a:r>
            <a:endParaRPr sz="240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highlight>
                <a:srgbClr val="FFFF00"/>
              </a:highlight>
            </a:endParaRP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CIELAB: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Euclidean distance 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  <p:pic>
        <p:nvPicPr>
          <p:cNvPr id="154" name="Google Shape;154;gb3cb8e68d9_0_56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78"/>
          <a:stretch/>
        </p:blipFill>
        <p:spPr>
          <a:xfrm>
            <a:off x="3747076" y="2775499"/>
            <a:ext cx="5755519" cy="985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" name="Google Shape;155;gb3cb8e68d9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246" y="4935317"/>
            <a:ext cx="7018350" cy="7708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6" name="Google Shape;156;gb3cb8e68d9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3801" y="4393300"/>
            <a:ext cx="1922200" cy="18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b3cb8e68d9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8250" y="2058875"/>
            <a:ext cx="2153297" cy="18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3cb8e68d9_0_9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 detection</a:t>
            </a:r>
            <a:endParaRPr/>
          </a:p>
        </p:txBody>
      </p:sp>
      <p:pic>
        <p:nvPicPr>
          <p:cNvPr id="163" name="Google Shape;163;gb3cb8e68d9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088" y="3271894"/>
            <a:ext cx="2984787" cy="168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b3cb8e68d9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007" y="3271897"/>
            <a:ext cx="2984782" cy="168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b3cb8e68d9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925" y="3271897"/>
            <a:ext cx="2984782" cy="16864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b3cb8e68d9_0_95"/>
          <p:cNvSpPr txBox="1"/>
          <p:nvPr/>
        </p:nvSpPr>
        <p:spPr>
          <a:xfrm>
            <a:off x="5216425" y="2635438"/>
            <a:ext cx="235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RGB sobel filter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b3cb8e68d9_0_95"/>
          <p:cNvSpPr txBox="1"/>
          <p:nvPr/>
        </p:nvSpPr>
        <p:spPr>
          <a:xfrm>
            <a:off x="8046287" y="2635438"/>
            <a:ext cx="262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LAB euclidean dist.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b3cb8e68d9_0_95"/>
          <p:cNvSpPr/>
          <p:nvPr/>
        </p:nvSpPr>
        <p:spPr>
          <a:xfrm>
            <a:off x="4456100" y="3774800"/>
            <a:ext cx="1240500" cy="1183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b3cb8e68d9_0_95"/>
          <p:cNvSpPr/>
          <p:nvPr/>
        </p:nvSpPr>
        <p:spPr>
          <a:xfrm>
            <a:off x="7734800" y="3812200"/>
            <a:ext cx="1240500" cy="1183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3cb8e68d9_0_14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 detection</a:t>
            </a:r>
            <a:endParaRPr/>
          </a:p>
        </p:txBody>
      </p:sp>
      <p:pic>
        <p:nvPicPr>
          <p:cNvPr id="175" name="Google Shape;175;gb3cb8e68d9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088" y="3271894"/>
            <a:ext cx="2984787" cy="168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b3cb8e68d9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007" y="3271897"/>
            <a:ext cx="2984782" cy="168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b3cb8e68d9_0_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925" y="3271897"/>
            <a:ext cx="2984782" cy="168640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b3cb8e68d9_0_146"/>
          <p:cNvSpPr txBox="1"/>
          <p:nvPr/>
        </p:nvSpPr>
        <p:spPr>
          <a:xfrm>
            <a:off x="5216425" y="2635438"/>
            <a:ext cx="235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RGB sobel filter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b3cb8e68d9_0_146"/>
          <p:cNvSpPr txBox="1"/>
          <p:nvPr/>
        </p:nvSpPr>
        <p:spPr>
          <a:xfrm>
            <a:off x="8046287" y="2635438"/>
            <a:ext cx="262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LAB euclidean dist.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b3cb8e68d9_0_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5325" y="3284763"/>
            <a:ext cx="2351400" cy="166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b3cb8e68d9_0_1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3640" y="3284775"/>
            <a:ext cx="2344460" cy="16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Microsoft Macintosh PowerPoint</Application>
  <PresentationFormat>寬螢幕</PresentationFormat>
  <Paragraphs>126</Paragraphs>
  <Slides>32</Slides>
  <Notes>32</Notes>
  <HiddenSlides>1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5" baseType="lpstr">
      <vt:lpstr>Arial</vt:lpstr>
      <vt:lpstr>Calibri</vt:lpstr>
      <vt:lpstr>回顧</vt:lpstr>
      <vt:lpstr>Energy map improvement for Seam Carving</vt:lpstr>
      <vt:lpstr>Outline</vt:lpstr>
      <vt:lpstr>Problem description</vt:lpstr>
      <vt:lpstr>Problem description</vt:lpstr>
      <vt:lpstr>System structure</vt:lpstr>
      <vt:lpstr>Method</vt:lpstr>
      <vt:lpstr>Structure detection</vt:lpstr>
      <vt:lpstr>Structure detection</vt:lpstr>
      <vt:lpstr>Structure detection</vt:lpstr>
      <vt:lpstr>Structure detection</vt:lpstr>
      <vt:lpstr>Structure detection</vt:lpstr>
      <vt:lpstr>Structure detection: problem</vt:lpstr>
      <vt:lpstr>Color Ranking</vt:lpstr>
      <vt:lpstr>Color Ranking: method</vt:lpstr>
      <vt:lpstr>Color Ranking: experiments</vt:lpstr>
      <vt:lpstr>Color Ranking: experiments</vt:lpstr>
      <vt:lpstr>PowerPoint 簡報</vt:lpstr>
      <vt:lpstr>PowerPoint 簡報</vt:lpstr>
      <vt:lpstr>PowerPoint 簡報</vt:lpstr>
      <vt:lpstr>PowerPoint 簡報</vt:lpstr>
      <vt:lpstr>Color Ranking: experiments</vt:lpstr>
      <vt:lpstr>PowerPoint 簡報</vt:lpstr>
      <vt:lpstr>PowerPoint 簡報</vt:lpstr>
      <vt:lpstr>Color Ranking: problem</vt:lpstr>
      <vt:lpstr>Color Ranking: problem</vt:lpstr>
      <vt:lpstr>PowerPoint 簡報</vt:lpstr>
      <vt:lpstr>Combination</vt:lpstr>
      <vt:lpstr>Combination: problem</vt:lpstr>
      <vt:lpstr>Combination</vt:lpstr>
      <vt:lpstr>Combination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map improvement for Seam Carving</dc:title>
  <dc:creator>林立雯</dc:creator>
  <cp:lastModifiedBy>Microsoft Office User</cp:lastModifiedBy>
  <cp:revision>1</cp:revision>
  <dcterms:created xsi:type="dcterms:W3CDTF">2021-01-04T03:55:52Z</dcterms:created>
  <dcterms:modified xsi:type="dcterms:W3CDTF">2021-02-03T06:15:52Z</dcterms:modified>
</cp:coreProperties>
</file>